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A5C"/>
    <a:srgbClr val="87D0EE"/>
    <a:srgbClr val="5C95C0"/>
    <a:srgbClr val="85CDEB"/>
    <a:srgbClr val="70C3E7"/>
    <a:srgbClr val="BB4A93"/>
    <a:srgbClr val="01395C"/>
    <a:srgbClr val="00685B"/>
    <a:srgbClr val="FFB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0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50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ACC40A-B53C-5C6E-27A6-51F3FF4490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D20E43A-F4DC-C218-DEF2-8811A10F86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D097091-3441-68CC-A433-E9070984D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05/11/2025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65302C-C665-6319-FC23-750B6190D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A8958F-28ED-8F46-90F2-C198B862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4647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E01DDC-12B4-9339-272B-7FFF09F95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292AC27-CC2F-70C2-881F-9E96D36F2C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2C9F4D2-3E33-86AC-229A-DB68092C4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05/11/2025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FD0A10-27B9-DA06-7BC5-A1195C789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97DF82D-D8B5-6567-E61C-7982710FD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3643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65B023-CC00-EDBE-C7CF-79CBF453D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BA30839-9889-8C34-9DE4-52149A9D87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2620888-7B19-C640-03E8-7E905DBD5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05/11/2025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7E8158-4B53-439E-7A42-86E515B1E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553945-7A81-30FF-F7D7-33BB15114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0391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40DA4A-4307-E230-3C27-99396C187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D44908F-7712-169A-C583-EC850A0BE4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345EABE-6F4B-63A1-23B1-B201BF23ED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3A6C9D3-2560-286D-CCF6-277D37A6A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05/11/2025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44964AB-D979-A9DC-C7EB-2230CB760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FED285C-6268-FAAC-19BC-86000734D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5815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67D1D3-A950-B539-1435-C40DE2E6C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E4FF170-956D-602A-89E3-DA610D6036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2DFB0B5-73E7-F24E-B49D-274539FB2D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1BF33F2-052A-8240-1210-1608017D03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246CC55-B1DC-09B8-2C3D-FF3F6EF62A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F20AC09-243B-808D-F222-E709BEBA5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05/11/2025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1D48EFD-EAE0-8A41-09B6-5DA02A6E2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0FDAB4C-00A2-E869-3371-45379DD6C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7686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1E372D-3555-E7E4-DF60-E8E37F06E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58E7966-D12B-9D24-EB3C-48B1F2F35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05/11/2025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562D0E9-D976-017D-FF54-F3789A68F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A924986-BD2E-2D2C-B7EA-428BB08A5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7433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35E9A8D-90C7-AB13-8A53-B7770C050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05/11/2025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21D41E6-B029-ED94-69AA-7DDE805FE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3854DAD-8BDC-4BB9-809A-199FDB01A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11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BC958D-1B4B-4126-FEAE-5F5C609B3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0F730C3-B145-B6F2-CA4A-3C223AD3D6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8642CB0-3F00-7BA4-A6C1-8E74342CCE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C2D6BCB-097B-6689-1086-60CAE7A48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05/11/2025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1CD7A3A-7DA3-F0A7-7C87-BD50AD0C1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BE8401F-9682-418A-1D60-6D02E2022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8154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0C764B-0AA1-1D9D-2792-DFADCAF14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8C0165A-6C62-6687-CD1B-F874DD3286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4D1EDEA-6D9E-F072-2F54-DC2F539D18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B9D75B3-1DB3-C449-47ED-014159FFF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05/11/2025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0733364-9FE1-4183-B9ED-1C1643384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4ECD359-2C0D-9B6C-3AE1-1FACC5E41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0088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2D9659-9B11-F372-C6A5-0B7D89977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0CBBE0B-5685-6806-E129-5478ACEE5C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305F075-4EC6-A2B0-2492-B3A5DC7C2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05/11/2025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0333334-2DED-4AC0-AD14-EAB71E00C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7C28D44-2532-3E4C-6CC5-A1E17E5BA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6958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A485166-DE26-6C0E-0DF0-61F9E01B1B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E73461B-F8D3-3FC6-B8FE-89F3F876AF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C55779-3D88-A659-4A6F-EC4E1D44B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05/11/2025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8214EA-7924-B6E9-D383-0BF2BE79F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D54E90-1BDB-5C26-4596-1B0823330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1271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2ECFC04-D1DC-2987-F098-CD5597FDE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A1371A7-E071-79BA-4103-9CC831DCED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0A8C4C-F705-42DB-4E0D-D830173847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21123-069D-4004-B3C0-06E08464E563}" type="datetimeFigureOut">
              <a:rPr lang="es-ES" smtClean="0"/>
              <a:t>05/11/2025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45976D1-333B-664A-4E62-45E301F7F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939F18A-ADC3-AEF4-F0E2-E09F00683D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7222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A20587B7-8FB3-7EE3-4527-99B8FDD114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36372" y="4159654"/>
            <a:ext cx="5454747" cy="1000703"/>
          </a:xfrm>
        </p:spPr>
        <p:txBody>
          <a:bodyPr>
            <a:noAutofit/>
          </a:bodyPr>
          <a:lstStyle/>
          <a:p>
            <a:pPr algn="l"/>
            <a:r>
              <a:rPr lang="es-ES" sz="2200" b="1" dirty="0">
                <a:solidFill>
                  <a:srgbClr val="003A5C"/>
                </a:solidFill>
              </a:rPr>
              <a:t>Nombre Ponente</a:t>
            </a:r>
          </a:p>
          <a:p>
            <a:pPr algn="l"/>
            <a:r>
              <a:rPr lang="es-ES" sz="1800" b="1" i="1" dirty="0">
                <a:solidFill>
                  <a:srgbClr val="003A5C"/>
                </a:solidFill>
              </a:rPr>
              <a:t>Usuario en redes</a:t>
            </a:r>
          </a:p>
          <a:p>
            <a:pPr>
              <a:lnSpc>
                <a:spcPts val="1020"/>
              </a:lnSpc>
            </a:pPr>
            <a:endParaRPr lang="es-ES" sz="1600" i="1" dirty="0">
              <a:latin typeface="Helvetica Oblique" pitchFamily="2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3CABA66-BC73-15CF-5B59-0A7147A71507}"/>
              </a:ext>
            </a:extLst>
          </p:cNvPr>
          <p:cNvSpPr/>
          <p:nvPr/>
        </p:nvSpPr>
        <p:spPr>
          <a:xfrm>
            <a:off x="5909910" y="1316255"/>
            <a:ext cx="45719" cy="4225490"/>
          </a:xfrm>
          <a:prstGeom prst="rect">
            <a:avLst/>
          </a:prstGeom>
          <a:solidFill>
            <a:srgbClr val="70C3E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I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5CA4197F-9A8A-F103-BBD2-6A14EFA44170}"/>
              </a:ext>
            </a:extLst>
          </p:cNvPr>
          <p:cNvSpPr txBox="1">
            <a:spLocks/>
          </p:cNvSpPr>
          <p:nvPr/>
        </p:nvSpPr>
        <p:spPr>
          <a:xfrm>
            <a:off x="6236372" y="2000793"/>
            <a:ext cx="5576668" cy="2015231"/>
          </a:xfrm>
          <a:prstGeom prst="rect">
            <a:avLst/>
          </a:prstGeom>
          <a:solidFill>
            <a:srgbClr val="87D0EE">
              <a:alpha val="14000"/>
            </a:srgbClr>
          </a:solidFill>
          <a:ln w="38100"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3500" b="1" dirty="0">
                <a:solidFill>
                  <a:srgbClr val="01395C"/>
                </a:solidFill>
              </a:rPr>
              <a:t>Título</a:t>
            </a:r>
          </a:p>
        </p:txBody>
      </p:sp>
    </p:spTree>
    <p:extLst>
      <p:ext uri="{BB962C8B-B14F-4D97-AF65-F5344CB8AC3E}">
        <p14:creationId xmlns:p14="http://schemas.microsoft.com/office/powerpoint/2010/main" val="2955493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8144A8-EC92-2D74-8814-E1309AEAB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75582"/>
            <a:ext cx="10515600" cy="133643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27EE863-9D0D-8311-22D3-81F132CB49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52689"/>
            <a:ext cx="10515600" cy="3124273"/>
          </a:xfr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6326863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7</Words>
  <Application>Microsoft Office PowerPoint</Application>
  <PresentationFormat>Panorámica</PresentationFormat>
  <Paragraphs>4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Helvetica Oblique</vt:lpstr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Gabriel Aparicio Sanchez</dc:creator>
  <cp:lastModifiedBy>Ana Isabel Martin Cabrerizo</cp:lastModifiedBy>
  <cp:revision>12</cp:revision>
  <dcterms:created xsi:type="dcterms:W3CDTF">2022-10-02T14:27:39Z</dcterms:created>
  <dcterms:modified xsi:type="dcterms:W3CDTF">2025-11-05T15:23:20Z</dcterms:modified>
</cp:coreProperties>
</file>